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108" y="8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90E588-1D0B-7A10-E189-E39BCEF648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C5DA946-C276-0C85-FCD2-56B7D70D65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82904C8-DF08-2C66-4076-F9A08F18A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2025/2/26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40B683-9A52-0CC0-3D11-F2D8F7FD6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5DDF33-8EFE-EEB6-4CEB-99E9C8D05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7278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7379C6-6F8E-00BC-135A-8AD6D36D7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D87A939-CEE6-032F-F733-03D8501142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270F8A-A63C-922B-CD9E-0D51979ED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2025/2/26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4939909-C302-FB98-79B9-B22BFEF32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ED3CA7B-11B6-4B66-BF2E-05A5D8663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508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EF95A4A-1705-2013-6637-7911D2CBC0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EA6CE25-3552-030E-0F72-0D21F19B8B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C5ABBAA-F11F-1BE1-B060-94F577BB1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2025/2/26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A02151E-A690-A411-1375-5441640AC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692BC5D-6389-DFA1-60A7-2EE9FED9D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7802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0D916F-364F-3D53-2D54-9C74E5470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EB9E317-D3C0-2AF2-A839-FEAECD89AA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7B6D59-8CF1-7F21-303D-292074A49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2025/2/26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F4DA66-F82A-5A85-F147-DC98D03D4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150E1D-6DBA-420D-2533-DCD760ADA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357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E14E4E-9D03-9F19-21A2-B08371EFB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9CB21EC-5818-147B-CBD3-24A3D4E152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6F75167-CDB4-8AAA-77AF-FAF9B4DF1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2025/2/26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4382ED8-8F96-D4C5-B22E-BC50C519C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E64D4B-056E-14BB-9D86-43E705693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1206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854B7C-9F8C-A61A-C972-7DCE81FF0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E95AA85-5998-6816-B787-371C19A8F0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7F67434-3920-4452-FF05-73598B5B8A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1243B18-49B7-0E7F-80C5-6642B9BF3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2025/2/26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C293D5D-2E43-A213-014A-8E2D8EA8D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135C5A7-B346-EE48-6EEC-86F35B8AE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5025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CE3E9C-94C0-2200-D361-A6256DD37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5DBA630-7531-6808-A713-569A35163B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1850DDE-CC32-4FD7-D0B8-679CC6C010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3223B21-580B-8491-2C53-D6FA1B57F7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1BDBF07-A0CF-B092-839D-2FEC320050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E6923B5-623A-F0CB-ED26-0E45644B0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2025/2/26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07C3E9C-0C9A-D0A5-A2A3-3C7662FDF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0F68201-BA72-44EF-66F8-9A4678B7E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7577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529356-AB1A-C6A4-F2D9-7B3F60DF6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EC58043-F2D0-EB1F-DBE8-75DC30F27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2025/2/26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704D77B-4E74-824F-2EEE-1E8F2F173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7CBE134-0719-0FDF-45F7-3E25AB773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933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46D2110-4740-5A9D-3448-1EB1CA0EA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2025/2/26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5F1C480-E2C8-7914-5C7F-9357CAC37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36A51A1-D5B1-EF9D-6508-DE0C95FF2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4657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4180BC-C5B0-35A2-0850-235D78D06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2D5CBFA-CB7D-5B4E-4ADD-069E9B02BA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9615113-AF57-6BD6-758F-0B54B7293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BEE04B2-7B73-5EA8-28FC-AA6B2E2C8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2025/2/26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3F278EA-F35F-20A3-8B03-991E5E53D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3F358AB-C2C5-6666-0A57-0C59D6B33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4041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6C5AFE-01C7-B410-CBE0-216F21F21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BDD7335-EDDE-F44A-CE7A-2AA76C773A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8251ADD-5C28-EBAB-9731-5036547AB4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3C49DBB-4AEF-47CD-988B-7517D5249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2025/2/26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2C10340-1E94-B552-898B-3AAE0FD55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76E7667-922C-6395-7A69-C7E7DA7F9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4984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A94C0BA-97D1-9DE8-538F-FC19450E2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723BC09-6C9A-CF06-CEC8-4931F5EE48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FF0F75-FB8C-70AE-0E29-17C86D9514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DC90A-D0EB-4D3E-A1D2-F516E34D08AA}" type="datetimeFigureOut">
              <a:rPr kumimoji="1" lang="ja-JP" altLang="en-US" smtClean="0"/>
              <a:t>2025/2/26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E439E62-A1AC-56DF-BB39-9B215F4289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7A629F8-008C-437D-948C-E49F004470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2119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0C19EE48-6B74-09AC-4DA8-24523D4CE84E}"/>
              </a:ext>
            </a:extLst>
          </p:cNvPr>
          <p:cNvSpPr txBox="1"/>
          <p:nvPr/>
        </p:nvSpPr>
        <p:spPr>
          <a:xfrm>
            <a:off x="334538" y="52013"/>
            <a:ext cx="160509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b="1" dirty="0"/>
              <a:t>企画提案概要</a:t>
            </a:r>
            <a:endParaRPr kumimoji="1" lang="ja-JP" altLang="en-US" b="1" dirty="0"/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1F72EAA7-CA12-5D11-77BD-12492CDBA8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2964242"/>
              </p:ext>
            </p:extLst>
          </p:nvPr>
        </p:nvGraphicFramePr>
        <p:xfrm>
          <a:off x="334537" y="1205175"/>
          <a:ext cx="8156594" cy="53847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2661">
                  <a:extLst>
                    <a:ext uri="{9D8B030D-6E8A-4147-A177-3AD203B41FA5}">
                      <a16:colId xmlns:a16="http://schemas.microsoft.com/office/drawing/2014/main" val="3345036497"/>
                    </a:ext>
                  </a:extLst>
                </a:gridCol>
                <a:gridCol w="6763933">
                  <a:extLst>
                    <a:ext uri="{9D8B030D-6E8A-4147-A177-3AD203B41FA5}">
                      <a16:colId xmlns:a16="http://schemas.microsoft.com/office/drawing/2014/main" val="2352140863"/>
                    </a:ext>
                  </a:extLst>
                </a:gridCol>
              </a:tblGrid>
              <a:tr h="1346199">
                <a:tc>
                  <a:txBody>
                    <a:bodyPr/>
                    <a:lstStyle/>
                    <a:p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</a:rPr>
                        <a:t>企画概要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2796735"/>
                  </a:ext>
                </a:extLst>
              </a:tr>
              <a:tr h="1346199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阿寒湖アイヌ伝統文化の披露について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0482416"/>
                  </a:ext>
                </a:extLst>
              </a:tr>
              <a:tr h="1346199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伝統文化の普及等に関する意見交換について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7812576"/>
                  </a:ext>
                </a:extLst>
              </a:tr>
              <a:tr h="1346199"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chemeClr val="tx1"/>
                          </a:solidFill>
                        </a:rPr>
                        <a:t>旅行会社への阿寒湖アイヌ文化プロモーションについて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1218392"/>
                  </a:ext>
                </a:extLst>
              </a:tr>
            </a:tbl>
          </a:graphicData>
        </a:graphic>
      </p:graphicFrame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D669693-41B9-6AE9-74DE-B25D43653702}"/>
              </a:ext>
            </a:extLst>
          </p:cNvPr>
          <p:cNvSpPr/>
          <p:nvPr/>
        </p:nvSpPr>
        <p:spPr>
          <a:xfrm>
            <a:off x="8521699" y="1205174"/>
            <a:ext cx="3113634" cy="5384798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rgbClr val="FF0000"/>
                </a:solidFill>
              </a:rPr>
              <a:t>※</a:t>
            </a:r>
            <a:r>
              <a:rPr lang="ja-JP" altLang="en-US" sz="1200" dirty="0">
                <a:solidFill>
                  <a:srgbClr val="FF0000"/>
                </a:solidFill>
              </a:rPr>
              <a:t>企画提案内容が分かるイメージ図、写真等を貼付してください。</a:t>
            </a:r>
            <a:endParaRPr lang="en-US" altLang="ja-JP" sz="1200" dirty="0">
              <a:solidFill>
                <a:srgbClr val="FF0000"/>
              </a:solidFill>
            </a:endParaRPr>
          </a:p>
          <a:p>
            <a:endParaRPr lang="en-US" altLang="ja-JP" sz="1200" dirty="0">
              <a:solidFill>
                <a:srgbClr val="FF0000"/>
              </a:solidFill>
            </a:endParaRPr>
          </a:p>
          <a:p>
            <a:r>
              <a:rPr lang="en-US" altLang="ja-JP" sz="1200" dirty="0">
                <a:solidFill>
                  <a:srgbClr val="FF0000"/>
                </a:solidFill>
              </a:rPr>
              <a:t>※</a:t>
            </a:r>
            <a:r>
              <a:rPr lang="ja-JP" altLang="en-US" sz="1200" dirty="0">
                <a:solidFill>
                  <a:srgbClr val="FF0000"/>
                </a:solidFill>
              </a:rPr>
              <a:t>ページ数は増やさずにこの</a:t>
            </a:r>
            <a:r>
              <a:rPr lang="en-US" altLang="ja-JP" sz="1200" dirty="0">
                <a:solidFill>
                  <a:srgbClr val="FF0000"/>
                </a:solidFill>
              </a:rPr>
              <a:t>1</a:t>
            </a:r>
            <a:r>
              <a:rPr lang="ja-JP" altLang="en-US" sz="1200" dirty="0">
                <a:solidFill>
                  <a:srgbClr val="FF0000"/>
                </a:solidFill>
              </a:rPr>
              <a:t>枚のみで提出してください。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03C2CF1E-7177-6C6D-78AE-01C29E0328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8289719"/>
              </p:ext>
            </p:extLst>
          </p:nvPr>
        </p:nvGraphicFramePr>
        <p:xfrm>
          <a:off x="334538" y="474245"/>
          <a:ext cx="8156593" cy="625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56593">
                  <a:extLst>
                    <a:ext uri="{9D8B030D-6E8A-4147-A177-3AD203B41FA5}">
                      <a16:colId xmlns:a16="http://schemas.microsoft.com/office/drawing/2014/main" val="890753604"/>
                    </a:ext>
                  </a:extLst>
                </a:gridCol>
              </a:tblGrid>
              <a:tr h="625128">
                <a:tc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業務委託名：アイヌ文化情報発信体験拡散プロモート事業業務委託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5319927"/>
                  </a:ext>
                </a:extLst>
              </a:tr>
            </a:tbl>
          </a:graphicData>
        </a:graphic>
      </p:graphicFrame>
      <p:graphicFrame>
        <p:nvGraphicFramePr>
          <p:cNvPr id="6" name="表 8">
            <a:extLst>
              <a:ext uri="{FF2B5EF4-FFF2-40B4-BE49-F238E27FC236}">
                <a16:creationId xmlns:a16="http://schemas.microsoft.com/office/drawing/2014/main" id="{C7A902A2-8158-3915-3B5D-BD9B818CD0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2152700"/>
              </p:ext>
            </p:extLst>
          </p:nvPr>
        </p:nvGraphicFramePr>
        <p:xfrm>
          <a:off x="8521699" y="474244"/>
          <a:ext cx="3113634" cy="6251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3634">
                  <a:extLst>
                    <a:ext uri="{9D8B030D-6E8A-4147-A177-3AD203B41FA5}">
                      <a16:colId xmlns:a16="http://schemas.microsoft.com/office/drawing/2014/main" val="2331424381"/>
                    </a:ext>
                  </a:extLst>
                </a:gridCol>
              </a:tblGrid>
              <a:tr h="625129">
                <a:tc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事業費：　　　　    千円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31332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6559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81</Words>
  <Application>Microsoft Office PowerPoint</Application>
  <PresentationFormat>ワイド画面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宮下　修次</dc:creator>
  <cp:lastModifiedBy>田村 郁弥</cp:lastModifiedBy>
  <cp:revision>11</cp:revision>
  <cp:lastPrinted>2023-05-02T06:03:35Z</cp:lastPrinted>
  <dcterms:created xsi:type="dcterms:W3CDTF">2023-05-02T03:57:50Z</dcterms:created>
  <dcterms:modified xsi:type="dcterms:W3CDTF">2025-02-26T07:54:23Z</dcterms:modified>
</cp:coreProperties>
</file>