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353570"/>
              </p:ext>
            </p:extLst>
          </p:nvPr>
        </p:nvGraphicFramePr>
        <p:xfrm>
          <a:off x="365106" y="1205175"/>
          <a:ext cx="8156593" cy="538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4983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681610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221398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23855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閑散期誘客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事業の実施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7778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各種手法を活用した情報発信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134109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業務委託名：アイヌ文化関連観光プロモーション事業業務委託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59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天野 健太</cp:lastModifiedBy>
  <cp:revision>12</cp:revision>
  <cp:lastPrinted>2023-05-02T06:03:35Z</cp:lastPrinted>
  <dcterms:created xsi:type="dcterms:W3CDTF">2023-05-02T03:57:50Z</dcterms:created>
  <dcterms:modified xsi:type="dcterms:W3CDTF">2025-03-17T11:28:41Z</dcterms:modified>
</cp:coreProperties>
</file>