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9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2024/4/24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419917"/>
              </p:ext>
            </p:extLst>
          </p:nvPr>
        </p:nvGraphicFramePr>
        <p:xfrm>
          <a:off x="334537" y="1205175"/>
          <a:ext cx="8156594" cy="5384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3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アイヌ芸術文化の披露について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伝統文化普及に関する意見交換について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旅行会社へのプロモーションについて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289719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業務委託名：アイヌ文化情報発信体験拡散プロモート事業業務委託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73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田村 郁弥</cp:lastModifiedBy>
  <cp:revision>10</cp:revision>
  <cp:lastPrinted>2023-05-02T06:03:35Z</cp:lastPrinted>
  <dcterms:created xsi:type="dcterms:W3CDTF">2023-05-02T03:57:50Z</dcterms:created>
  <dcterms:modified xsi:type="dcterms:W3CDTF">2024-04-24T00:49:42Z</dcterms:modified>
</cp:coreProperties>
</file>