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88447"/>
              </p:ext>
            </p:extLst>
          </p:nvPr>
        </p:nvGraphicFramePr>
        <p:xfrm>
          <a:off x="334538" y="1205174"/>
          <a:ext cx="8156592" cy="538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アイヌ文化ガイド人材育成の実施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482416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阿寒湖アイヌコタンのガイドとガイドツアーを紹介する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HP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の更新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旅行会社への個別訪問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415567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アイヌ文化ガイドツアーを紹介するスチール写真制作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30724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アイヌ文化ガイドを紹介するデジタルパンフレットの作成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341677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</a:rPr>
                        <a:t>WEB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等のメディアを活用した情報発信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965501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ガイド人材発掘に向けた滞在型体験プログラムの作成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  <a:tr h="598311">
                <a:tc>
                  <a:txBody>
                    <a:bodyPr/>
                    <a:lstStyle/>
                    <a:p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</a:rPr>
                        <a:t>子ども向け体験プランの造成に向けた各種取組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270214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946447"/>
              </p:ext>
            </p:extLst>
          </p:nvPr>
        </p:nvGraphicFramePr>
        <p:xfrm>
          <a:off x="334538" y="474245"/>
          <a:ext cx="8156593" cy="625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業務委託名：アイヌ文化ガイド事業業務委託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118</Words>
  <Application>Microsoft Office PowerPoint</Application>
  <PresentationFormat>ワイド画面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長崎 洵也</cp:lastModifiedBy>
  <cp:revision>10</cp:revision>
  <cp:lastPrinted>2023-05-02T06:03:35Z</cp:lastPrinted>
  <dcterms:created xsi:type="dcterms:W3CDTF">2023-05-02T03:57:50Z</dcterms:created>
  <dcterms:modified xsi:type="dcterms:W3CDTF">2024-04-19T04:12:36Z</dcterms:modified>
</cp:coreProperties>
</file>