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46447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業務委託名：アイヌ文化ガイド事業業務委託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  <p:graphicFrame>
        <p:nvGraphicFramePr>
          <p:cNvPr id="4" name="表 2">
            <a:extLst>
              <a:ext uri="{FF2B5EF4-FFF2-40B4-BE49-F238E27FC236}">
                <a16:creationId xmlns:a16="http://schemas.microsoft.com/office/drawing/2014/main" id="{016DD17C-7F22-1126-39C0-195969935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741857"/>
              </p:ext>
            </p:extLst>
          </p:nvPr>
        </p:nvGraphicFramePr>
        <p:xfrm>
          <a:off x="334538" y="1205174"/>
          <a:ext cx="8156592" cy="538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アイヌ文化ガイド人材育成の実施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阿寒湖アイヌコタンのガイドとガイドツアーを紹介する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HP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の更新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旅行会社への個別訪問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415567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アイヌ文化ガイドツアーを紹介するスチール写真制作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30724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アイヌ文化ガイドを紹介するデジタルパンフレットの作成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341677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WEB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等のメディアを活用した情報発信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965501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ガイド人材発掘に向けた滞在型体験プログラムの作成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子ども向け体験プランの造成に向けた各種取組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118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長崎 洵也</cp:lastModifiedBy>
  <cp:revision>9</cp:revision>
  <cp:lastPrinted>2023-05-02T06:03:35Z</cp:lastPrinted>
  <dcterms:created xsi:type="dcterms:W3CDTF">2023-05-02T03:57:50Z</dcterms:created>
  <dcterms:modified xsi:type="dcterms:W3CDTF">2024-04-19T00:58:28Z</dcterms:modified>
</cp:coreProperties>
</file>