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063946"/>
              </p:ext>
            </p:extLst>
          </p:nvPr>
        </p:nvGraphicFramePr>
        <p:xfrm>
          <a:off x="334539" y="1205175"/>
          <a:ext cx="8156592" cy="5411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664201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63962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全体の演出に関すること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74811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フェスティバルの出演者に関すること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113121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実施運営（進行、運営、警備等）計画の立案に関すること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635694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舞台に関すること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440135"/>
                  </a:ext>
                </a:extLst>
              </a:tr>
              <a:tr h="751027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運営及び警備に関すること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580651"/>
                  </a:ext>
                </a:extLst>
              </a:tr>
              <a:tr h="814911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情報発信に関すること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70214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075935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</a:t>
                      </a:r>
                      <a:r>
                        <a:rPr kumimoji="1" lang="ja-JP" altLang="en-US" b="0">
                          <a:solidFill>
                            <a:schemeClr val="tx1"/>
                          </a:solidFill>
                        </a:rPr>
                        <a:t>委託名：アイヌ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文化フェスティバル開催事業業務委託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90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宮下　修次</cp:lastModifiedBy>
  <cp:revision>10</cp:revision>
  <cp:lastPrinted>2023-10-20T07:32:10Z</cp:lastPrinted>
  <dcterms:created xsi:type="dcterms:W3CDTF">2023-05-02T03:57:50Z</dcterms:created>
  <dcterms:modified xsi:type="dcterms:W3CDTF">2023-10-24T11:31:44Z</dcterms:modified>
</cp:coreProperties>
</file>