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776934"/>
              </p:ext>
            </p:extLst>
          </p:nvPr>
        </p:nvGraphicFramePr>
        <p:xfrm>
          <a:off x="334539" y="1205175"/>
          <a:ext cx="8156592" cy="541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664201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63962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全体の演出に関すること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74811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音楽イベントの出演者に関すること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13121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実施運営（進行、運営、警備等）計画の立案に関すること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63569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舞台に関すること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440135"/>
                  </a:ext>
                </a:extLst>
              </a:tr>
              <a:tr h="751027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運営及び警備に関すること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580651"/>
                  </a:ext>
                </a:extLst>
              </a:tr>
              <a:tr h="814911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情報発信に関すること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055753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業務委託名：阿寒湖アイヌ文化フェスティバル開催事業業務委託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93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宮下　修次</cp:lastModifiedBy>
  <cp:revision>8</cp:revision>
  <cp:lastPrinted>2023-05-02T06:03:35Z</cp:lastPrinted>
  <dcterms:created xsi:type="dcterms:W3CDTF">2023-05-02T03:57:50Z</dcterms:created>
  <dcterms:modified xsi:type="dcterms:W3CDTF">2023-05-02T06:43:00Z</dcterms:modified>
</cp:coreProperties>
</file>