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2023/5/2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446344"/>
              </p:ext>
            </p:extLst>
          </p:nvPr>
        </p:nvGraphicFramePr>
        <p:xfrm>
          <a:off x="334539" y="1205175"/>
          <a:ext cx="8156592" cy="5384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634012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1728223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ＷＥＢ等の各種メディアを使った情報発信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20225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阿寒湖アイヌコタンホームページの大規模改修</a:t>
                      </a:r>
                    </a:p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569990"/>
              </p:ext>
            </p:extLst>
          </p:nvPr>
        </p:nvGraphicFramePr>
        <p:xfrm>
          <a:off x="334538" y="474245"/>
          <a:ext cx="815659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業務委託名：アイヌ文化関連観光プロモーション事業（情報発信事業）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　　　　　　　　　　　　　　　　　　　　　　　　　　　　　　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69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9</cp:revision>
  <cp:lastPrinted>2023-05-02T06:03:35Z</cp:lastPrinted>
  <dcterms:created xsi:type="dcterms:W3CDTF">2023-05-02T03:57:50Z</dcterms:created>
  <dcterms:modified xsi:type="dcterms:W3CDTF">2023-05-02T07:34:57Z</dcterms:modified>
</cp:coreProperties>
</file>