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0E588-1D0B-7A10-E189-E39BCEF64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5DA946-C276-0C85-FCD2-56B7D70D6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2904C8-DF08-2C66-4076-F9A08F1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40B683-9A52-0CC0-3D11-F2D8F7FD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DDF33-8EFE-EEB6-4CEB-99E9C8D0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379C6-6F8E-00BC-135A-8AD6D36D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87A939-CEE6-032F-F733-03D850114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270F8A-A63C-922B-CD9E-0D51979E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39909-C302-FB98-79B9-B22BFEF32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3CA7B-11B6-4B66-BF2E-05A5D866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F95A4A-1705-2013-6637-7911D2CBC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A6CE25-3552-030E-0F72-0D21F19B8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5ABBAA-F11F-1BE1-B060-94F577BB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2151E-A690-A411-1375-5441640AC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2BC5D-6389-DFA1-60A7-2EE9FED9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916F-364F-3D53-2D54-9C74E547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B9E317-D3C0-2AF2-A839-FEAECD89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B6D59-8CF1-7F21-303D-292074A4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4DA66-F82A-5A85-F147-DC98D03D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50E1D-6DBA-420D-2533-DCD760AD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14E4E-9D03-9F19-21A2-B08371EF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CB21EC-5818-147B-CBD3-24A3D4E15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75167-CDB4-8AAA-77AF-FAF9B4DF1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382ED8-8F96-D4C5-B22E-BC50C51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64D4B-056E-14BB-9D86-43E70569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0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4B7C-9F8C-A61A-C972-7DCE81FF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5AA85-5998-6816-B787-371C19A8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67434-3920-4452-FF05-73598B5B8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43B18-49B7-0E7F-80C5-6642B9BF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93D5D-2E43-A213-014A-8E2D8EA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5C5A7-B346-EE48-6EEC-86F35B8A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0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3E9C-94C0-2200-D361-A6256DD3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DBA630-7531-6808-A713-569A35163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50DDE-CC32-4FD7-D0B8-679CC6C01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223B21-580B-8491-2C53-D6FA1B57F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BDBF07-A0CF-B092-839D-2FEC32005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6923B5-623A-F0CB-ED26-0E45644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C3E9C-0C9A-D0A5-A2A3-3C7662F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F68201-BA72-44EF-66F8-9A4678B7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529356-AB1A-C6A4-F2D9-7B3F60DF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C58043-F2D0-EB1F-DBE8-75DC30F2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04D77B-4E74-824F-2EEE-1E8F2F1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CBE134-0719-0FDF-45F7-3E25AB77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3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6D2110-4740-5A9D-3448-1EB1CA0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F1C480-E2C8-7914-5C7F-9357CAC3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6A51A1-D5B1-EF9D-6508-DE0C95FF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80BC-C5B0-35A2-0850-235D78D0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5CBFA-CB7D-5B4E-4ADD-069E9B02B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615113-AF57-6BD6-758F-0B54B7293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EE04B2-7B73-5EA8-28FC-AA6B2E2C8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F278EA-F35F-20A3-8B03-991E5E53D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358AB-C2C5-6666-0A57-0C59D6B3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C5AFE-01C7-B410-CBE0-216F21F2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DD7335-EDDE-F44A-CE7A-2AA76C773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51ADD-5C28-EBAB-9731-5036547A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49DBB-4AEF-47CD-988B-7517D52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C10340-1E94-B552-898B-3AAE0FD5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6E7667-922C-6395-7A69-C7E7DA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9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94C0BA-97D1-9DE8-538F-FC19450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23BC09-6C9A-CF06-CEC8-4931F5EE4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FF0F75-FB8C-70AE-0E29-17C86D9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39E62-A1AC-56DF-BB39-9B215F428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A629F8-008C-437D-948C-E49F00447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11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C19EE48-6B74-09AC-4DA8-24523D4CE84E}"/>
              </a:ext>
            </a:extLst>
          </p:cNvPr>
          <p:cNvSpPr txBox="1"/>
          <p:nvPr/>
        </p:nvSpPr>
        <p:spPr>
          <a:xfrm>
            <a:off x="334538" y="52013"/>
            <a:ext cx="16050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企画提案概要</a:t>
            </a:r>
            <a:endParaRPr kumimoji="1" lang="ja-JP" altLang="en-US" b="1" dirty="0"/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F72EAA7-CA12-5D11-77BD-12492CDBA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921595"/>
              </p:ext>
            </p:extLst>
          </p:nvPr>
        </p:nvGraphicFramePr>
        <p:xfrm>
          <a:off x="334539" y="1205172"/>
          <a:ext cx="8156592" cy="5384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661">
                  <a:extLst>
                    <a:ext uri="{9D8B030D-6E8A-4147-A177-3AD203B41FA5}">
                      <a16:colId xmlns:a16="http://schemas.microsoft.com/office/drawing/2014/main" val="3345036497"/>
                    </a:ext>
                  </a:extLst>
                </a:gridCol>
                <a:gridCol w="6763931">
                  <a:extLst>
                    <a:ext uri="{9D8B030D-6E8A-4147-A177-3AD203B41FA5}">
                      <a16:colId xmlns:a16="http://schemas.microsoft.com/office/drawing/2014/main" val="2352140863"/>
                    </a:ext>
                  </a:extLst>
                </a:gridCol>
              </a:tblGrid>
              <a:tr h="740723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企画概要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796735"/>
                  </a:ext>
                </a:extLst>
              </a:tr>
              <a:tr h="862315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商品を紹介するスチール写真等の撮影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82416"/>
                  </a:ext>
                </a:extLst>
              </a:tr>
              <a:tr h="945667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WEB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等のメディアを活用した情報発信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812576"/>
                  </a:ext>
                </a:extLst>
              </a:tr>
              <a:tr h="1780826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新たな商品開発と販売ルートの開拓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1218392"/>
                  </a:ext>
                </a:extLst>
              </a:tr>
              <a:tr h="1055267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展示会への出展や企画展・販売会の開催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702142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69693-41B9-6AE9-74DE-B25D43653702}"/>
              </a:ext>
            </a:extLst>
          </p:cNvPr>
          <p:cNvSpPr/>
          <p:nvPr/>
        </p:nvSpPr>
        <p:spPr>
          <a:xfrm>
            <a:off x="8521699" y="1205174"/>
            <a:ext cx="3113634" cy="53847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企画提案内容が分かるイメージ図、写真等を貼付してください。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ページ数は増やさずにこの</a:t>
            </a:r>
            <a:r>
              <a:rPr lang="en-US" altLang="ja-JP" sz="1200" dirty="0">
                <a:solidFill>
                  <a:srgbClr val="FF0000"/>
                </a:solidFill>
              </a:rPr>
              <a:t>1</a:t>
            </a:r>
            <a:r>
              <a:rPr lang="ja-JP" altLang="en-US" sz="1200" dirty="0">
                <a:solidFill>
                  <a:srgbClr val="FF0000"/>
                </a:solidFill>
              </a:rPr>
              <a:t>枚のみで提出してください。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3C2CF1E-7177-6C6D-78AE-01C29E03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532593"/>
              </p:ext>
            </p:extLst>
          </p:nvPr>
        </p:nvGraphicFramePr>
        <p:xfrm>
          <a:off x="334538" y="474245"/>
          <a:ext cx="8156593" cy="625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6593">
                  <a:extLst>
                    <a:ext uri="{9D8B030D-6E8A-4147-A177-3AD203B41FA5}">
                      <a16:colId xmlns:a16="http://schemas.microsoft.com/office/drawing/2014/main" val="890753604"/>
                    </a:ext>
                  </a:extLst>
                </a:gridCol>
              </a:tblGrid>
              <a:tr h="625128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業務委託名：阿寒湖アイヌアーティストのブランド化事業業務委託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319927"/>
                  </a:ext>
                </a:extLst>
              </a:tr>
            </a:tbl>
          </a:graphicData>
        </a:graphic>
      </p:graphicFrame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C7A902A2-8158-3915-3B5D-BD9B818CD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52700"/>
              </p:ext>
            </p:extLst>
          </p:nvPr>
        </p:nvGraphicFramePr>
        <p:xfrm>
          <a:off x="8521699" y="474244"/>
          <a:ext cx="3113634" cy="62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634">
                  <a:extLst>
                    <a:ext uri="{9D8B030D-6E8A-4147-A177-3AD203B41FA5}">
                      <a16:colId xmlns:a16="http://schemas.microsoft.com/office/drawing/2014/main" val="2331424381"/>
                    </a:ext>
                  </a:extLst>
                </a:gridCol>
              </a:tblGrid>
              <a:tr h="625129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事業費：　　　　    千円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133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85</Words>
  <Application>Microsoft Office PowerPoint</Application>
  <PresentationFormat>ワイド画面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修次</dc:creator>
  <cp:lastModifiedBy>後藤 瞭太</cp:lastModifiedBy>
  <cp:revision>7</cp:revision>
  <cp:lastPrinted>2023-05-02T06:03:35Z</cp:lastPrinted>
  <dcterms:created xsi:type="dcterms:W3CDTF">2023-05-02T03:57:50Z</dcterms:created>
  <dcterms:modified xsi:type="dcterms:W3CDTF">2023-05-02T06:03:39Z</dcterms:modified>
</cp:coreProperties>
</file>