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920678"/>
              </p:ext>
            </p:extLst>
          </p:nvPr>
        </p:nvGraphicFramePr>
        <p:xfrm>
          <a:off x="334539" y="1205171"/>
          <a:ext cx="8156592" cy="517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758479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96753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アイヌ文化ガイド人材に対する研修の実施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18600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阿寒湖アイヌコタンのガイドとガイドツアーを紹介する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の更新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8600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旅行博・展示会等における出展、旅行会社への個別訪問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108056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4644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業務委託名：アイヌ文化ガイド事業業務委託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92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長崎 洵也</cp:lastModifiedBy>
  <cp:revision>8</cp:revision>
  <cp:lastPrinted>2023-05-02T06:03:35Z</cp:lastPrinted>
  <dcterms:created xsi:type="dcterms:W3CDTF">2023-05-02T03:57:50Z</dcterms:created>
  <dcterms:modified xsi:type="dcterms:W3CDTF">2023-05-02T08:46:22Z</dcterms:modified>
</cp:coreProperties>
</file>